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43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4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6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5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44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42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88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06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0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77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69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BB8F-75B4-43B8-8AD4-111548DBAA12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B2D9-D2C4-49D6-8343-AAA6122A1B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63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88C63-87AE-F873-C284-2D635BF93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028F051-9EA9-8595-6D61-A76E87263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8C314-03AD-0394-AEB0-18150441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56C4C8-2FBD-22AF-9608-7E46DFC9D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33002" y="4452333"/>
            <a:ext cx="719973" cy="3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行博 新津</dc:creator>
  <cp:lastModifiedBy>行博 新津</cp:lastModifiedBy>
  <cp:revision>1</cp:revision>
  <dcterms:created xsi:type="dcterms:W3CDTF">2024-07-30T09:04:12Z</dcterms:created>
  <dcterms:modified xsi:type="dcterms:W3CDTF">2024-07-30T09:04:59Z</dcterms:modified>
</cp:coreProperties>
</file>